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95C2F-8F40-A24A-9791-2B85173880B4}" type="datetimeFigureOut">
              <a:rPr lang="en-US" smtClean="0"/>
              <a:t>7/19/11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2D5BA-3642-AC4C-8096-4AA1F93E18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2D5BA-3642-AC4C-8096-4AA1F93E187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396463-BDA2-46EC-8AE3-EC19FD0890E2}" type="datetimeFigureOut">
              <a:rPr lang="en-AU" smtClean="0"/>
              <a:pPr/>
              <a:t>7/19/11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3EB315-77B1-4DE2-B707-AF0588FFB67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en-AU" dirty="0" smtClean="0">
                <a:latin typeface="Impact" pitchFamily="34" charset="0"/>
              </a:rPr>
              <a:t>My Holiday Movies</a:t>
            </a:r>
            <a:endParaRPr lang="en-AU" dirty="0"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2281808"/>
          </a:xfrm>
        </p:spPr>
        <p:txBody>
          <a:bodyPr>
            <a:normAutofit/>
          </a:bodyPr>
          <a:lstStyle/>
          <a:p>
            <a:r>
              <a:rPr lang="en-AU" dirty="0" smtClean="0">
                <a:latin typeface="Bernard MT Condensed" pitchFamily="18" charset="0"/>
              </a:rPr>
              <a:t>Harry Potter And The Deathly Hallows: Part 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Harry Potter 7: Part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The main plot of Harry Potter is for Harry to Voldemort and in Harry Potter 7 Part 2 he achieves that. To defeat Voldemort Harry needs to destroy the horcrux to kill Voldemort but Harry comes to and end with a big twist .  </a:t>
            </a:r>
            <a:endParaRPr lang="en-AU" dirty="0"/>
          </a:p>
        </p:txBody>
      </p:sp>
      <p:pic>
        <p:nvPicPr>
          <p:cNvPr id="1026" name="Picture 2" descr="http://alisyapippo.files.wordpress.com/2011/04/harry-potter-and-the-deathly-hallows-par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683548"/>
            <a:ext cx="2160240" cy="317445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It very hard to remember what the cast used to look like at 11 years old Daniel Radcliff, Rupert Grint and Emma Watson.</a:t>
            </a:r>
            <a:endParaRPr lang="en-AU" dirty="0"/>
          </a:p>
        </p:txBody>
      </p:sp>
      <p:pic>
        <p:nvPicPr>
          <p:cNvPr id="15364" name="Picture 4" descr="http://watchplayread.com/files/2011/03/harry-potter-wallpap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412381"/>
            <a:ext cx="4594159" cy="344561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Transformers 3: Dark of The Moon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last of the Transformers movies, Dark of the Moon, follows Sam and the </a:t>
            </a:r>
            <a:r>
              <a:rPr lang="en-US" dirty="0" smtClean="0"/>
              <a:t>, </a:t>
            </a:r>
            <a:r>
              <a:rPr lang="en-US" dirty="0" smtClean="0"/>
              <a:t>Autobots and the whole world are under attack by the Decepticons. In a plot to save cybertron </a:t>
            </a:r>
            <a:r>
              <a:rPr lang="en-US" dirty="0" smtClean="0"/>
              <a:t>Sentinel </a:t>
            </a:r>
            <a:r>
              <a:rPr lang="en-US" dirty="0" smtClean="0"/>
              <a:t>Prime betrays the Autobots and teams up with </a:t>
            </a:r>
            <a:r>
              <a:rPr lang="en-US" dirty="0" smtClean="0"/>
              <a:t>M</a:t>
            </a:r>
            <a:r>
              <a:rPr lang="en-US" dirty="0" smtClean="0"/>
              <a:t>egatron. 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733800"/>
            <a:ext cx="359664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066800"/>
            <a:ext cx="3276600" cy="441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066800"/>
            <a:ext cx="3276600" cy="441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66800"/>
            <a:ext cx="5921388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3048000" cy="36449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142</Words>
  <Application>Microsoft Office PowerPoint</Application>
  <PresentationFormat>On-screen Show (4:3)</PresentationFormat>
  <Paragraphs>8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My Holiday Movies</vt:lpstr>
      <vt:lpstr>Harry Potter 7: Part 2</vt:lpstr>
      <vt:lpstr>Slide 3</vt:lpstr>
      <vt:lpstr>Transformers 3: Dark of The Moon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Holiday Movies</dc:title>
  <dc:creator>Education</dc:creator>
  <cp:lastModifiedBy>Dominic FELLOWES</cp:lastModifiedBy>
  <cp:revision>8</cp:revision>
  <dcterms:created xsi:type="dcterms:W3CDTF">2011-07-18T23:29:16Z</dcterms:created>
  <dcterms:modified xsi:type="dcterms:W3CDTF">2011-07-18T23:59:52Z</dcterms:modified>
</cp:coreProperties>
</file>